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62" r:id="rId5"/>
    <p:sldId id="261" r:id="rId6"/>
    <p:sldId id="264" r:id="rId7"/>
    <p:sldId id="265" r:id="rId8"/>
    <p:sldId id="260" r:id="rId9"/>
    <p:sldId id="270" r:id="rId10"/>
    <p:sldId id="259" r:id="rId11"/>
    <p:sldId id="273" r:id="rId12"/>
    <p:sldId id="258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2/6/2022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35DB268-A509-460B-9597-15E66A7BB98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2/6/2022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90C1C52-50B6-44A5-BC6D-724CB2B973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AA8919-AE0C-4E86-BFEA-28B1F68E27D4}" type="datetime1">
              <a:rPr lang="en-US" smtClean="0"/>
              <a:t>2/6/2022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22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4F491C-34B4-4F41-AD8A-295620495C64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36247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E6B853-3828-45C1-86C4-5C5977D27506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673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F5306-C356-4AC2-99D5-541B8C50598C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19759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C460E1-9C36-4F80-9D25-62CE6FD9BBC2}" type="datetime1">
              <a:rPr lang="en-US" smtClean="0"/>
              <a:t>2/6/2022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C07436-1263-47C0-9A44-B4911F93989A}" type="datetime1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6403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B2197-9C0F-4AAD-89B3-613432976F19}" type="datetime1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52070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625F7C-82F6-4987-B369-B360689A12F3}" type="datetime1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97344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8115DE-4C99-4F43-87D6-49C86555DD15}" type="datetime1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51592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C40913-BF59-42F1-B268-51CCB4950B8B}" type="datetime1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82595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03CC74-EA28-492B-B3AE-36CD5F77C185}" type="datetime1">
              <a:rPr lang="en-US" smtClean="0"/>
              <a:t>2/6/2022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54762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5187CC-610B-4290-8484-091213472E3D}" type="datetime1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0884992-3120-41A3-A0E7-B59E9629B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3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646331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63916"/>
            <a:ext cx="82296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Value of Each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384720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Two Men Of Contrast (verse 14)</a:t>
            </a:r>
          </a:p>
          <a:p>
            <a:pPr>
              <a:buNone/>
            </a:pPr>
            <a:r>
              <a:rPr lang="en-US" sz="3200" b="1" baseline="0" dirty="0"/>
              <a:t>Luke, the</a:t>
            </a:r>
            <a:r>
              <a:rPr lang="en-US" sz="3200" baseline="0" dirty="0"/>
              <a:t> </a:t>
            </a:r>
            <a:r>
              <a:rPr lang="en-US" sz="3200" i="1" baseline="0" dirty="0"/>
              <a:t>“</a:t>
            </a:r>
            <a:r>
              <a:rPr lang="en-US" sz="3200" b="1" i="1" baseline="0" dirty="0"/>
              <a:t>beloved physician</a:t>
            </a:r>
            <a:r>
              <a:rPr lang="en-US" sz="3200" i="1" baseline="0" dirty="0"/>
              <a:t>”  …</a:t>
            </a:r>
          </a:p>
          <a:p>
            <a:r>
              <a:rPr lang="en-US" sz="3200" baseline="0" dirty="0"/>
              <a:t> A fellow traveler with Paul on a number of his journeys. Acts 16:10; 20:5; 27:1 (note the personal pronouns </a:t>
            </a:r>
            <a:r>
              <a:rPr lang="en-US" sz="3200" i="1" baseline="0" dirty="0"/>
              <a:t>“we,”  “us”)</a:t>
            </a:r>
          </a:p>
          <a:p>
            <a:r>
              <a:rPr lang="en-US" sz="3200" baseline="0" dirty="0"/>
              <a:t>Wrote the Gospel of Luke and the Book of Acts.</a:t>
            </a:r>
          </a:p>
          <a:p>
            <a:r>
              <a:rPr lang="en-US" sz="3200" baseline="0" dirty="0"/>
              <a:t>He was faithful to Paul to the end. 2 Timothy 4:11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377026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Two Men Of Contrast (verse 14)</a:t>
            </a:r>
          </a:p>
          <a:p>
            <a:pPr>
              <a:buNone/>
            </a:pPr>
            <a:r>
              <a:rPr lang="en-US" sz="3200" b="1" baseline="0" dirty="0"/>
              <a:t>Demas, who later forsook </a:t>
            </a:r>
            <a:r>
              <a:rPr lang="en-US" sz="3200" b="1" dirty="0"/>
              <a:t>P</a:t>
            </a:r>
            <a:r>
              <a:rPr lang="en-US" sz="3200" b="1" baseline="0" dirty="0"/>
              <a:t>aul</a:t>
            </a:r>
            <a:r>
              <a:rPr lang="en-US" sz="3200" baseline="0" dirty="0"/>
              <a:t> …</a:t>
            </a:r>
          </a:p>
          <a:p>
            <a:r>
              <a:rPr lang="en-US" sz="3200" baseline="0" dirty="0"/>
              <a:t>At the time Colossians and Philemon was written, Demas was a </a:t>
            </a:r>
            <a:r>
              <a:rPr lang="en-US" sz="3200" i="1" baseline="0" dirty="0"/>
              <a:t>“fellow laborer.”</a:t>
            </a:r>
          </a:p>
          <a:p>
            <a:r>
              <a:rPr lang="en-US" sz="3200" baseline="0" dirty="0"/>
              <a:t>But not long after, it was said of him, </a:t>
            </a:r>
            <a:r>
              <a:rPr lang="en-US" sz="3200" i="1" baseline="0" dirty="0"/>
              <a:t>“Demas hath forsaken me, having loved this present world.”</a:t>
            </a:r>
            <a:br>
              <a:rPr lang="en-US" sz="3200" i="1" baseline="0" dirty="0"/>
            </a:br>
            <a:r>
              <a:rPr lang="en-US" sz="3200" baseline="0" dirty="0"/>
              <a:t>2 Timothy 4:10; cf. Revelation 2:10; 12:11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032"/>
            <a:ext cx="77724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7528"/>
            <a:ext cx="8534400" cy="5062924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2800" baseline="0" dirty="0"/>
              <a:t>The spread of the gospel during the first century was not accomplished through the efforts of great men like Paul and the twelve apostles </a:t>
            </a:r>
            <a:r>
              <a:rPr lang="en-US" sz="2800" b="1" baseline="0" dirty="0"/>
              <a:t>alone</a:t>
            </a:r>
            <a:r>
              <a:rPr lang="en-US" sz="2800" baseline="0" dirty="0"/>
              <a:t>.</a:t>
            </a:r>
          </a:p>
          <a:p>
            <a:r>
              <a:rPr lang="en-US" sz="2800" baseline="0" dirty="0"/>
              <a:t>It was greatly assisted by humble men and women who served as </a:t>
            </a:r>
            <a:r>
              <a:rPr lang="en-US" sz="2800" u="sng" baseline="0" dirty="0"/>
              <a:t>messengers</a:t>
            </a:r>
            <a:r>
              <a:rPr lang="en-US" sz="2800" baseline="0" dirty="0"/>
              <a:t>, </a:t>
            </a:r>
            <a:r>
              <a:rPr lang="en-US" sz="2800" u="sng" baseline="0" dirty="0"/>
              <a:t>comforters</a:t>
            </a:r>
            <a:r>
              <a:rPr lang="en-US" sz="2800" baseline="0" dirty="0"/>
              <a:t>, those who </a:t>
            </a:r>
            <a:r>
              <a:rPr lang="en-US" sz="2800" u="sng" baseline="0" dirty="0"/>
              <a:t>prayed</a:t>
            </a:r>
            <a:r>
              <a:rPr lang="en-US" sz="2800" baseline="0" dirty="0"/>
              <a:t>, and </a:t>
            </a:r>
            <a:r>
              <a:rPr lang="en-US" sz="2800" u="sng" baseline="0" dirty="0"/>
              <a:t>servants</a:t>
            </a:r>
            <a:r>
              <a:rPr lang="en-US" sz="2800" baseline="0" dirty="0"/>
              <a:t> of others (verses 7-14) (cf. Mark 14:8)</a:t>
            </a:r>
          </a:p>
          <a:p>
            <a:r>
              <a:rPr lang="en-US" sz="2800" baseline="0" dirty="0"/>
              <a:t>Those who opened their hearts and their homes to the service of the church, as did </a:t>
            </a:r>
            <a:r>
              <a:rPr lang="en-US" sz="2800" b="1" baseline="0" dirty="0"/>
              <a:t>Nymphas (verse 15)</a:t>
            </a:r>
            <a:endParaRPr lang="en-US" sz="2800" baseline="0" dirty="0"/>
          </a:p>
          <a:p>
            <a:r>
              <a:rPr lang="en-US" sz="2800" baseline="0" dirty="0"/>
              <a:t>Paul named </a:t>
            </a:r>
            <a:r>
              <a:rPr lang="en-US" sz="2800" b="1" baseline="0" dirty="0"/>
              <a:t>Archippus</a:t>
            </a:r>
            <a:r>
              <a:rPr lang="en-US" sz="2800" baseline="0" dirty="0"/>
              <a:t> (Philemon</a:t>
            </a:r>
            <a:r>
              <a:rPr lang="en-US" sz="2800" dirty="0"/>
              <a:t> 2)</a:t>
            </a:r>
            <a:r>
              <a:rPr lang="en-US" sz="2800" baseline="0" dirty="0"/>
              <a:t> as an admonition to us as well: </a:t>
            </a:r>
            <a:r>
              <a:rPr lang="en-US" sz="2800" i="1" baseline="0" dirty="0"/>
              <a:t>“Take heed to the ministry which you have received in the Lord, that you may fulfill it.” </a:t>
            </a:r>
            <a:r>
              <a:rPr lang="en-US" sz="2800" baseline="0" dirty="0"/>
              <a:t>Colossians 4:17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17638"/>
            <a:ext cx="8382000" cy="4226798"/>
          </a:xfrm>
        </p:spPr>
        <p:txBody>
          <a:bodyPr>
            <a:spAutoFit/>
          </a:bodyPr>
          <a:lstStyle/>
          <a:p>
            <a:r>
              <a:rPr lang="en-US" sz="3600" baseline="0" dirty="0"/>
              <a:t>Christians are to be:</a:t>
            </a:r>
          </a:p>
          <a:p>
            <a:pPr lvl="1"/>
            <a:r>
              <a:rPr lang="en-US" sz="3600" baseline="0" dirty="0"/>
              <a:t> </a:t>
            </a:r>
            <a:r>
              <a:rPr lang="en-US" sz="3600" i="1" baseline="0" dirty="0"/>
              <a:t>“complete in Christ” (</a:t>
            </a:r>
            <a:r>
              <a:rPr lang="en-US" sz="3600" baseline="0" dirty="0"/>
              <a:t>cf. Colossians 2:9-10)</a:t>
            </a:r>
            <a:endParaRPr lang="en-US" sz="3600" i="1" baseline="0" dirty="0"/>
          </a:p>
          <a:p>
            <a:pPr lvl="1"/>
            <a:r>
              <a:rPr lang="en-US" sz="3600" i="1" baseline="0" dirty="0"/>
              <a:t> “perfect in Christ”</a:t>
            </a:r>
            <a:r>
              <a:rPr lang="en-US" sz="3600" baseline="0" dirty="0"/>
              <a:t> (Colossians 1:28)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baseline="0" dirty="0"/>
              <a:t>Does this mean that those who are in Christ are to be exactly alike in every way?</a:t>
            </a:r>
            <a:br>
              <a:rPr lang="en-US" sz="3600" baseline="0" dirty="0"/>
            </a:br>
            <a:r>
              <a:rPr lang="en-US" sz="3600" dirty="0"/>
              <a:t>1 Corinthians 1:10; 12:12ff; Ephesians 4:4, 11ff</a:t>
            </a:r>
            <a:endParaRPr lang="en-US" sz="3600" i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243" y="294589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0893" y="1149489"/>
            <a:ext cx="8851899" cy="563231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The Men Who Were Messengers (verses 7-9)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baseline="0" dirty="0"/>
              <a:t>Tychicus (verses 7-8)</a:t>
            </a:r>
            <a:r>
              <a:rPr lang="en-US" sz="3600" baseline="0" dirty="0"/>
              <a:t> – </a:t>
            </a:r>
            <a:r>
              <a:rPr lang="en-US" sz="3600" i="1" baseline="0" dirty="0"/>
              <a:t>“the </a:t>
            </a:r>
            <a:r>
              <a:rPr lang="en-US" sz="3600" i="1" u="sng" baseline="0" dirty="0"/>
              <a:t>beloved brother and faithful minister</a:t>
            </a:r>
            <a:r>
              <a:rPr lang="en-US" sz="3600" i="1" baseline="0" dirty="0"/>
              <a:t> and fellow-servant in the Lord”</a:t>
            </a:r>
            <a:endParaRPr lang="en-US" sz="3600" baseline="0" dirty="0"/>
          </a:p>
          <a:p>
            <a:pPr>
              <a:spcBef>
                <a:spcPts val="0"/>
              </a:spcBef>
            </a:pPr>
            <a:r>
              <a:rPr lang="en-US" sz="3600" baseline="0" dirty="0"/>
              <a:t>Acts 20:4 –</a:t>
            </a:r>
            <a:r>
              <a:rPr lang="en-US" sz="3600" dirty="0"/>
              <a:t> O</a:t>
            </a:r>
            <a:r>
              <a:rPr lang="en-US" sz="3600" baseline="0" dirty="0"/>
              <a:t>ne who accompanied Paul.</a:t>
            </a:r>
          </a:p>
          <a:p>
            <a:pPr>
              <a:spcBef>
                <a:spcPts val="0"/>
              </a:spcBef>
            </a:pPr>
            <a:r>
              <a:rPr lang="en-US" sz="3600" baseline="0" dirty="0"/>
              <a:t>Ephesians 6:21-22 –</a:t>
            </a:r>
            <a:r>
              <a:rPr lang="en-US" sz="3600" dirty="0"/>
              <a:t> Messenger of Paul.</a:t>
            </a:r>
            <a:endParaRPr lang="en-US" sz="3600" baseline="0" dirty="0"/>
          </a:p>
          <a:p>
            <a:pPr>
              <a:spcBef>
                <a:spcPts val="0"/>
              </a:spcBef>
            </a:pPr>
            <a:r>
              <a:rPr lang="en-US" sz="3600" baseline="0" dirty="0"/>
              <a:t>Titus 3:12 and 2 Timothy 4:12 –</a:t>
            </a:r>
            <a:r>
              <a:rPr lang="en-US" sz="3600" dirty="0"/>
              <a:t> C</a:t>
            </a:r>
            <a:r>
              <a:rPr lang="en-US" sz="3600" baseline="0" dirty="0"/>
              <a:t>ontinued to serve Paul as a messenger until the end.</a:t>
            </a:r>
          </a:p>
          <a:p>
            <a:pPr>
              <a:spcBef>
                <a:spcPts val="0"/>
              </a:spcBef>
            </a:pPr>
            <a:r>
              <a:rPr lang="en-US" sz="3600" dirty="0"/>
              <a:t>Note: Possibly one of those in </a:t>
            </a:r>
            <a:r>
              <a:rPr lang="en-US" sz="3600" baseline="0" dirty="0"/>
              <a:t>2 Corinthians 8:23 who were called </a:t>
            </a:r>
            <a:r>
              <a:rPr lang="en-US" sz="3600" i="1" baseline="0" dirty="0"/>
              <a:t>“messengers of the churches, they are the glory of Christ.”</a:t>
            </a: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385" y="1447800"/>
            <a:ext cx="8616950" cy="427809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baseline="0" dirty="0">
                <a:solidFill>
                  <a:srgbClr val="FF0000"/>
                </a:solidFill>
              </a:rPr>
              <a:t>The Men Who Were Messengers (verses 7-9)</a:t>
            </a:r>
          </a:p>
          <a:p>
            <a:pPr>
              <a:buNone/>
            </a:pPr>
            <a:r>
              <a:rPr lang="en-US" sz="3600" b="1" baseline="0" dirty="0"/>
              <a:t>Onesimus (verse 9)</a:t>
            </a:r>
            <a:r>
              <a:rPr lang="en-US" sz="3600" baseline="0" dirty="0"/>
              <a:t> – </a:t>
            </a:r>
            <a:r>
              <a:rPr lang="en-US" sz="3600" i="1" baseline="0" dirty="0"/>
              <a:t>“</a:t>
            </a:r>
            <a:r>
              <a:rPr lang="en-US" sz="3600" i="1" u="sng" baseline="0" dirty="0"/>
              <a:t>the faithful and beloved brother</a:t>
            </a:r>
            <a:r>
              <a:rPr lang="en-US" sz="3600" i="1" baseline="0" dirty="0"/>
              <a:t>”</a:t>
            </a:r>
          </a:p>
          <a:p>
            <a:r>
              <a:rPr lang="en-US" sz="3600" baseline="0" dirty="0"/>
              <a:t>From Colossae (cf. </a:t>
            </a:r>
            <a:r>
              <a:rPr lang="en-US" sz="3600" i="1" baseline="0" dirty="0"/>
              <a:t>“who is one of you”)</a:t>
            </a:r>
          </a:p>
          <a:p>
            <a:r>
              <a:rPr lang="en-US" sz="3600" baseline="0" dirty="0"/>
              <a:t>Onesimus was a runaway slave converted by Paul and sent back. cf. Philemon</a:t>
            </a:r>
          </a:p>
          <a:p>
            <a:r>
              <a:rPr lang="en-US" sz="3600" baseline="0" dirty="0"/>
              <a:t>Was serving as a messenger for Paul.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41415"/>
            <a:ext cx="8235950" cy="545277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Men Who Were Comforters (verses 10-11)</a:t>
            </a:r>
            <a:br>
              <a:rPr lang="en-US" sz="3200" b="1" baseline="0" dirty="0"/>
            </a:br>
            <a:r>
              <a:rPr lang="en-US" sz="3200" baseline="0" dirty="0"/>
              <a:t>cf. 2 Corinthians 7:13;</a:t>
            </a:r>
            <a:r>
              <a:rPr lang="en-US" sz="3200" dirty="0"/>
              <a:t> 1 Thessalonians 3:6-7; Philippians 2:25</a:t>
            </a:r>
            <a:endParaRPr lang="en-US" sz="3200" baseline="0" dirty="0"/>
          </a:p>
          <a:p>
            <a:pPr>
              <a:buNone/>
            </a:pPr>
            <a:r>
              <a:rPr lang="en-US" sz="3200" b="1" baseline="0" dirty="0"/>
              <a:t>Aristarchus (verse 10a)</a:t>
            </a:r>
          </a:p>
          <a:p>
            <a:r>
              <a:rPr lang="en-US" sz="3200" baseline="0" dirty="0"/>
              <a:t> A </a:t>
            </a:r>
            <a:r>
              <a:rPr lang="en-US" sz="3200" i="1" baseline="0" dirty="0"/>
              <a:t>“fellow prisoner.”</a:t>
            </a:r>
          </a:p>
          <a:p>
            <a:r>
              <a:rPr lang="en-US" sz="3200" baseline="0" dirty="0"/>
              <a:t>A fellow traveler with Paul. Acts 20:4</a:t>
            </a:r>
          </a:p>
          <a:p>
            <a:pPr lvl="1"/>
            <a:r>
              <a:rPr lang="en-US" sz="3200" baseline="0" dirty="0"/>
              <a:t>Who nearly lost his life to the riot in Ephesus.</a:t>
            </a:r>
            <a:br>
              <a:rPr lang="en-US" sz="3200" baseline="0" dirty="0"/>
            </a:br>
            <a:r>
              <a:rPr lang="en-US" sz="3200" baseline="0" dirty="0"/>
              <a:t> Acts 19:29</a:t>
            </a:r>
          </a:p>
          <a:p>
            <a:r>
              <a:rPr lang="en-US" sz="3200" baseline="0" dirty="0"/>
              <a:t>Sailed with Paul to Rome. Acts 27:2</a:t>
            </a:r>
          </a:p>
          <a:p>
            <a:r>
              <a:rPr lang="en-US" sz="3200" baseline="0" dirty="0"/>
              <a:t>Now in Rome with Paul, sending greetings.</a:t>
            </a:r>
            <a:endParaRPr lang="en-US" sz="3200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8947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4331" y="1095081"/>
            <a:ext cx="8851900" cy="5370701"/>
          </a:xfr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rgbClr val="FF0000"/>
                </a:solidFill>
              </a:rPr>
              <a:t>Men Who Were Comforters (verses 10-11)</a:t>
            </a:r>
          </a:p>
          <a:p>
            <a:pPr>
              <a:buNone/>
            </a:pPr>
            <a:r>
              <a:rPr lang="en-US" sz="2800" b="1" baseline="0" dirty="0"/>
              <a:t>Mark (verse 10b)</a:t>
            </a:r>
          </a:p>
          <a:p>
            <a:r>
              <a:rPr lang="en-US" sz="2800" baseline="0" dirty="0"/>
              <a:t>The writer of the second Gospel, he was the cousin (nephew) of Barnabas – </a:t>
            </a:r>
            <a:r>
              <a:rPr lang="en-US" sz="2800" dirty="0"/>
              <a:t>Son of exhortation. Acts 4:36</a:t>
            </a:r>
            <a:endParaRPr lang="en-US" sz="2800" baseline="0" dirty="0"/>
          </a:p>
          <a:p>
            <a:r>
              <a:rPr lang="en-US" sz="2800" baseline="0" dirty="0"/>
              <a:t>The church in Jerusalem met in his mother’s house. Acts 12:12</a:t>
            </a:r>
          </a:p>
          <a:p>
            <a:r>
              <a:rPr lang="en-US" sz="2800" baseline="0" dirty="0"/>
              <a:t>Started on their first journey, but then turned back. Acts 13:1-13</a:t>
            </a:r>
          </a:p>
          <a:p>
            <a:r>
              <a:rPr lang="en-US" sz="2800" baseline="0" dirty="0"/>
              <a:t>Later became a </a:t>
            </a:r>
            <a:r>
              <a:rPr lang="en-US" sz="2800" dirty="0"/>
              <a:t>subject</a:t>
            </a:r>
            <a:r>
              <a:rPr lang="en-US" sz="2800" baseline="0" dirty="0"/>
              <a:t> of contention between Paul and Barnabas. Acts 15:36-41</a:t>
            </a:r>
          </a:p>
          <a:p>
            <a:r>
              <a:rPr lang="en-US" sz="2800" baseline="0" dirty="0"/>
              <a:t>Eventually proved </a:t>
            </a:r>
            <a:r>
              <a:rPr lang="en-US" sz="2800" i="1" baseline="0" dirty="0"/>
              <a:t>“profitable”</a:t>
            </a:r>
            <a:r>
              <a:rPr lang="en-US" sz="2800" baseline="0" dirty="0"/>
              <a:t> to Paul for service. 2 Timothy 4:11</a:t>
            </a:r>
          </a:p>
          <a:p>
            <a:r>
              <a:rPr lang="en-US" sz="2800" baseline="0" dirty="0"/>
              <a:t> He is now included with those who Paul said </a:t>
            </a:r>
            <a:r>
              <a:rPr lang="en-US" sz="2800" i="1" baseline="0" dirty="0"/>
              <a:t>“proved to be a comfort to me”</a:t>
            </a:r>
            <a:endParaRPr lang="en-US" sz="2800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278537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Men Who Were Comforters (verses 10-11)</a:t>
            </a:r>
          </a:p>
          <a:p>
            <a:pPr>
              <a:buNone/>
            </a:pPr>
            <a:r>
              <a:rPr lang="en-US" sz="3200" b="1" baseline="0" dirty="0"/>
              <a:t>Jesus, called </a:t>
            </a:r>
            <a:r>
              <a:rPr lang="en-US" sz="3200" b="1" dirty="0"/>
              <a:t>J</a:t>
            </a:r>
            <a:r>
              <a:rPr lang="en-US" sz="3200" b="1" baseline="0" dirty="0"/>
              <a:t>ustus (verse 11)</a:t>
            </a:r>
          </a:p>
          <a:p>
            <a:r>
              <a:rPr lang="en-US" sz="3200" baseline="0" dirty="0"/>
              <a:t>Little is known of this man, except that he was a Jew</a:t>
            </a:r>
            <a:r>
              <a:rPr lang="en-US" sz="3200" dirty="0"/>
              <a:t> </a:t>
            </a:r>
            <a:r>
              <a:rPr lang="en-US" sz="3200" baseline="0" dirty="0"/>
              <a:t>(</a:t>
            </a:r>
            <a:r>
              <a:rPr lang="en-US" sz="3200" i="1" baseline="0" dirty="0"/>
              <a:t>“of the circumcision”) </a:t>
            </a:r>
            <a:r>
              <a:rPr lang="en-US" sz="3200" baseline="0" dirty="0"/>
              <a:t>and a</a:t>
            </a:r>
            <a:r>
              <a:rPr lang="en-US" sz="3200" i="1" baseline="0" dirty="0"/>
              <a:t> “fellow worker unto the kingdom”</a:t>
            </a:r>
          </a:p>
          <a:p>
            <a:r>
              <a:rPr lang="en-US" sz="3200" baseline="0" dirty="0"/>
              <a:t>He, too, was a comfort to Paul.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675" y="503247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27050" y="1257300"/>
            <a:ext cx="8312150" cy="547842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The Man Who Prayed (verses 12-13)</a:t>
            </a:r>
            <a:endParaRPr lang="en-US" sz="3200" baseline="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b="1" baseline="0" dirty="0"/>
              <a:t>Epaphras, likely the person who started the church at </a:t>
            </a:r>
            <a:r>
              <a:rPr lang="en-US" sz="3200" b="1" dirty="0"/>
              <a:t>Colossae</a:t>
            </a:r>
            <a:r>
              <a:rPr lang="en-US" sz="3200" b="1" baseline="0" dirty="0"/>
              <a:t>. </a:t>
            </a:r>
            <a:r>
              <a:rPr lang="en-US" sz="3200" b="1" dirty="0"/>
              <a:t>C</a:t>
            </a:r>
            <a:r>
              <a:rPr lang="en-US" sz="3200" b="1" baseline="0" dirty="0"/>
              <a:t>olossians 1:7-8</a:t>
            </a:r>
          </a:p>
          <a:p>
            <a:r>
              <a:rPr lang="en-US" sz="3200" baseline="0" dirty="0"/>
              <a:t>He was from Colossae (</a:t>
            </a:r>
            <a:r>
              <a:rPr lang="en-US" sz="3200" i="1" baseline="0" dirty="0"/>
              <a:t>“one of you”)</a:t>
            </a:r>
          </a:p>
          <a:p>
            <a:r>
              <a:rPr lang="en-US" sz="3200" baseline="0" dirty="0"/>
              <a:t>He cared deeply for them and those in Laodicea and Hierapolis</a:t>
            </a:r>
          </a:p>
          <a:p>
            <a:r>
              <a:rPr lang="en-US" sz="3200" baseline="0" dirty="0"/>
              <a:t>He too was a </a:t>
            </a:r>
            <a:r>
              <a:rPr lang="en-US" sz="3200" i="1" baseline="0" dirty="0"/>
              <a:t>“fellow prisoner”</a:t>
            </a:r>
            <a:r>
              <a:rPr lang="en-US" sz="3200" baseline="0" dirty="0"/>
              <a:t> (Philemon 23); what could he do for those so far away?</a:t>
            </a:r>
          </a:p>
          <a:p>
            <a:pPr>
              <a:buNone/>
            </a:pPr>
            <a:endParaRPr lang="en-US" sz="3200" baseline="0" dirty="0"/>
          </a:p>
          <a:p>
            <a:r>
              <a:rPr lang="en-US" sz="3200" dirty="0"/>
              <a:t>H</a:t>
            </a:r>
            <a:r>
              <a:rPr lang="en-US" sz="3200" baseline="0" dirty="0"/>
              <a:t>e could at least pray for his brethren!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Colossians 4:7-17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7454" y="1600200"/>
            <a:ext cx="8686800" cy="498316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baseline="0" dirty="0">
                <a:solidFill>
                  <a:srgbClr val="FF0000"/>
                </a:solidFill>
              </a:rPr>
              <a:t>The Man Who Prayed (verses 12-13)</a:t>
            </a:r>
            <a:endParaRPr lang="en-US" sz="3200" baseline="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b="1" baseline="0" dirty="0"/>
              <a:t>Epaphras, </a:t>
            </a:r>
            <a:r>
              <a:rPr lang="en-US" sz="3200" i="1" baseline="0" dirty="0"/>
              <a:t>“… always labouring fervently for you in prayers, that ye may stand perfect and complete in all the will of God.”</a:t>
            </a:r>
            <a:r>
              <a:rPr lang="en-US" sz="3200" baseline="0" dirty="0"/>
              <a:t> KJV</a:t>
            </a:r>
          </a:p>
          <a:p>
            <a:r>
              <a:rPr lang="en-US" sz="3200" baseline="0" dirty="0"/>
              <a:t>He prayed </a:t>
            </a:r>
            <a:r>
              <a:rPr lang="en-US" sz="3200" i="1" baseline="0" dirty="0">
                <a:solidFill>
                  <a:srgbClr val="FF0000"/>
                </a:solidFill>
              </a:rPr>
              <a:t>“</a:t>
            </a:r>
            <a:r>
              <a:rPr lang="en-US" sz="3200" b="1" i="1" baseline="0" dirty="0">
                <a:solidFill>
                  <a:srgbClr val="FF0000"/>
                </a:solidFill>
              </a:rPr>
              <a:t>constantly</a:t>
            </a:r>
            <a:r>
              <a:rPr lang="en-US" sz="3200" i="1" baseline="0" dirty="0">
                <a:solidFill>
                  <a:srgbClr val="FF0000"/>
                </a:solidFill>
              </a:rPr>
              <a:t>”</a:t>
            </a:r>
            <a:r>
              <a:rPr lang="en-US" sz="3200" i="1" baseline="0" dirty="0"/>
              <a:t> (“always”)</a:t>
            </a:r>
          </a:p>
          <a:p>
            <a:r>
              <a:rPr lang="en-US" sz="3200" baseline="0" dirty="0"/>
              <a:t>He prayed </a:t>
            </a:r>
            <a:r>
              <a:rPr lang="en-US" sz="3200" i="1" baseline="0" dirty="0">
                <a:solidFill>
                  <a:srgbClr val="FF0000"/>
                </a:solidFill>
              </a:rPr>
              <a:t>“</a:t>
            </a:r>
            <a:r>
              <a:rPr lang="en-US" sz="3200" b="1" i="1" baseline="0" dirty="0">
                <a:solidFill>
                  <a:srgbClr val="FF0000"/>
                </a:solidFill>
              </a:rPr>
              <a:t>fervently</a:t>
            </a:r>
            <a:r>
              <a:rPr lang="en-US" sz="3200" i="1" baseline="0" dirty="0">
                <a:solidFill>
                  <a:srgbClr val="FF0000"/>
                </a:solidFill>
              </a:rPr>
              <a:t>”</a:t>
            </a:r>
            <a:r>
              <a:rPr lang="en-US" sz="3200" i="1" baseline="0" dirty="0"/>
              <a:t> (“laboring fervently KJV”)</a:t>
            </a:r>
          </a:p>
          <a:p>
            <a:r>
              <a:rPr lang="en-US" sz="3200" baseline="0" dirty="0"/>
              <a:t>He prayed </a:t>
            </a:r>
            <a:r>
              <a:rPr lang="en-US" sz="3200" i="1" baseline="0" dirty="0">
                <a:solidFill>
                  <a:srgbClr val="FF0000"/>
                </a:solidFill>
              </a:rPr>
              <a:t>“</a:t>
            </a:r>
            <a:r>
              <a:rPr lang="en-US" sz="3200" b="1" i="1" baseline="0" dirty="0">
                <a:solidFill>
                  <a:srgbClr val="FF0000"/>
                </a:solidFill>
              </a:rPr>
              <a:t>personally</a:t>
            </a:r>
            <a:r>
              <a:rPr lang="en-US" sz="3200" i="1" baseline="0" dirty="0">
                <a:solidFill>
                  <a:srgbClr val="FF0000"/>
                </a:solidFill>
              </a:rPr>
              <a:t>”</a:t>
            </a:r>
            <a:r>
              <a:rPr lang="en-US" sz="3200" i="1" baseline="0" dirty="0"/>
              <a:t> (“for you”)</a:t>
            </a:r>
          </a:p>
          <a:p>
            <a:r>
              <a:rPr lang="en-US" sz="3200" baseline="0" dirty="0"/>
              <a:t>He prayed </a:t>
            </a:r>
            <a:r>
              <a:rPr lang="en-US" sz="3200" i="1" baseline="0" dirty="0">
                <a:solidFill>
                  <a:srgbClr val="FF0000"/>
                </a:solidFill>
              </a:rPr>
              <a:t>“</a:t>
            </a:r>
            <a:r>
              <a:rPr lang="en-US" sz="3200" b="1" i="1" baseline="0" dirty="0">
                <a:solidFill>
                  <a:srgbClr val="FF0000"/>
                </a:solidFill>
              </a:rPr>
              <a:t>with a goal in mind</a:t>
            </a:r>
            <a:r>
              <a:rPr lang="en-US" sz="3200" i="1" baseline="0" dirty="0">
                <a:solidFill>
                  <a:srgbClr val="FF0000"/>
                </a:solidFill>
              </a:rPr>
              <a:t>”</a:t>
            </a:r>
            <a:r>
              <a:rPr lang="en-US" sz="3200" i="1" baseline="0" dirty="0"/>
              <a:t> (“that you may stand perfect and complete …”)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4992-3120-41A3-A0E7-B59E9629B52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1678</TotalTime>
  <Words>879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Perpetua</vt:lpstr>
      <vt:lpstr>Tahoma</vt:lpstr>
      <vt:lpstr>Wingdings 2</vt:lpstr>
      <vt:lpstr>Theme10</vt:lpstr>
      <vt:lpstr>The Value of Each One</vt:lpstr>
      <vt:lpstr>Colossians 4:7-17</vt:lpstr>
      <vt:lpstr>Colossians 4:7-17</vt:lpstr>
      <vt:lpstr>Colossians 4:7-17</vt:lpstr>
      <vt:lpstr>Colossians 4:7-17</vt:lpstr>
      <vt:lpstr>Colossians 4:7-17</vt:lpstr>
      <vt:lpstr>Colossians 4:7-17</vt:lpstr>
      <vt:lpstr>Colossians 4:7-17</vt:lpstr>
      <vt:lpstr>Colossians 4:7-17</vt:lpstr>
      <vt:lpstr>Colossians 4:7-17</vt:lpstr>
      <vt:lpstr>Colossians 4:7-17</vt:lpstr>
      <vt:lpstr>Colossians 4:7-17 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Each One (2)</dc:title>
  <dc:creator>Micky Galloway</dc:creator>
  <cp:lastModifiedBy>Richard Lidh</cp:lastModifiedBy>
  <cp:revision>29</cp:revision>
  <cp:lastPrinted>2022-02-06T14:45:51Z</cp:lastPrinted>
  <dcterms:created xsi:type="dcterms:W3CDTF">2016-08-06T21:35:03Z</dcterms:created>
  <dcterms:modified xsi:type="dcterms:W3CDTF">2022-02-06T14:46:16Z</dcterms:modified>
</cp:coreProperties>
</file>